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423" r:id="rId23"/>
    <p:sldId id="424" r:id="rId24"/>
    <p:sldId id="262" r:id="rId25"/>
    <p:sldId id="2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D8F7"/>
    <a:srgbClr val="76EFE4"/>
    <a:srgbClr val="73FEFF"/>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6098"/>
  </p:normalViewPr>
  <p:slideViewPr>
    <p:cSldViewPr snapToGrid="0">
      <p:cViewPr varScale="1">
        <p:scale>
          <a:sx n="57" d="100"/>
          <a:sy n="57" d="100"/>
        </p:scale>
        <p:origin x="1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22</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1587</Words>
  <Application>Microsoft Macintosh PowerPoint</Application>
  <PresentationFormat>Widescreen</PresentationFormat>
  <Paragraphs>216</Paragraphs>
  <Slides>25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CTCRW with crawl (via momentuHMM)</vt:lpstr>
      <vt:lpstr>CTCRW with 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63</cp:revision>
  <dcterms:created xsi:type="dcterms:W3CDTF">2025-05-06T00:53:40Z</dcterms:created>
  <dcterms:modified xsi:type="dcterms:W3CDTF">2025-05-17T11:22:33Z</dcterms:modified>
</cp:coreProperties>
</file>